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8010525" cy="56689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4973"/>
    <p:restoredTop sz="96327"/>
  </p:normalViewPr>
  <p:slideViewPr>
    <p:cSldViewPr snapToGrid="0">
      <p:cViewPr>
        <p:scale>
          <a:sx n="96" d="100"/>
          <a:sy n="96" d="100"/>
        </p:scale>
        <p:origin x="1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0790" y="927768"/>
            <a:ext cx="6808946" cy="1973639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1316" y="2977518"/>
            <a:ext cx="6007894" cy="1368687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22" indent="0" algn="ctr">
              <a:buNone/>
              <a:defRPr sz="1653"/>
            </a:lvl2pPr>
            <a:lvl3pPr marL="755843" indent="0" algn="ctr">
              <a:buNone/>
              <a:defRPr sz="1488"/>
            </a:lvl3pPr>
            <a:lvl4pPr marL="1133765" indent="0" algn="ctr">
              <a:buNone/>
              <a:defRPr sz="1323"/>
            </a:lvl4pPr>
            <a:lvl5pPr marL="1511686" indent="0" algn="ctr">
              <a:buNone/>
              <a:defRPr sz="1323"/>
            </a:lvl5pPr>
            <a:lvl6pPr marL="1889608" indent="0" algn="ctr">
              <a:buNone/>
              <a:defRPr sz="1323"/>
            </a:lvl6pPr>
            <a:lvl7pPr marL="2267529" indent="0" algn="ctr">
              <a:buNone/>
              <a:defRPr sz="1323"/>
            </a:lvl7pPr>
            <a:lvl8pPr marL="2645451" indent="0" algn="ctr">
              <a:buNone/>
              <a:defRPr sz="1323"/>
            </a:lvl8pPr>
            <a:lvl9pPr marL="3023372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2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2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32533" y="301820"/>
            <a:ext cx="1727269" cy="480418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0724" y="301820"/>
            <a:ext cx="5081677" cy="48041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2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1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552" y="1413305"/>
            <a:ext cx="6909078" cy="235813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552" y="3793745"/>
            <a:ext cx="6909078" cy="1240085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22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843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7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68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60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52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4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37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19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0724" y="1509099"/>
            <a:ext cx="3404473" cy="35969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55328" y="1509099"/>
            <a:ext cx="3404473" cy="35969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73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67" y="301821"/>
            <a:ext cx="6909078" cy="10957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1768" y="1389683"/>
            <a:ext cx="3388827" cy="68106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1768" y="2070746"/>
            <a:ext cx="3388827" cy="3045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55329" y="1389683"/>
            <a:ext cx="3405516" cy="681063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22" indent="0">
              <a:buNone/>
              <a:defRPr sz="1653" b="1"/>
            </a:lvl2pPr>
            <a:lvl3pPr marL="755843" indent="0">
              <a:buNone/>
              <a:defRPr sz="1488" b="1"/>
            </a:lvl3pPr>
            <a:lvl4pPr marL="1133765" indent="0">
              <a:buNone/>
              <a:defRPr sz="1323" b="1"/>
            </a:lvl4pPr>
            <a:lvl5pPr marL="1511686" indent="0">
              <a:buNone/>
              <a:defRPr sz="1323" b="1"/>
            </a:lvl5pPr>
            <a:lvl6pPr marL="1889608" indent="0">
              <a:buNone/>
              <a:defRPr sz="1323" b="1"/>
            </a:lvl6pPr>
            <a:lvl7pPr marL="2267529" indent="0">
              <a:buNone/>
              <a:defRPr sz="1323" b="1"/>
            </a:lvl7pPr>
            <a:lvl8pPr marL="2645451" indent="0">
              <a:buNone/>
              <a:defRPr sz="1323" b="1"/>
            </a:lvl8pPr>
            <a:lvl9pPr marL="3023372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55329" y="2070746"/>
            <a:ext cx="3405516" cy="30457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3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9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4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67" y="377931"/>
            <a:ext cx="2583603" cy="132275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5517" y="816227"/>
            <a:ext cx="4055328" cy="4028638"/>
          </a:xfrm>
        </p:spPr>
        <p:txBody>
          <a:bodyPr/>
          <a:lstStyle>
            <a:lvl1pPr>
              <a:defRPr sz="2645"/>
            </a:lvl1pPr>
            <a:lvl2pPr>
              <a:defRPr sz="2314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767" y="1700689"/>
            <a:ext cx="2583603" cy="3150737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56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767" y="377931"/>
            <a:ext cx="2583603" cy="1322758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05517" y="816227"/>
            <a:ext cx="4055328" cy="402863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22" indent="0">
              <a:buNone/>
              <a:defRPr sz="2314"/>
            </a:lvl2pPr>
            <a:lvl3pPr marL="755843" indent="0">
              <a:buNone/>
              <a:defRPr sz="1984"/>
            </a:lvl3pPr>
            <a:lvl4pPr marL="1133765" indent="0">
              <a:buNone/>
              <a:defRPr sz="1653"/>
            </a:lvl4pPr>
            <a:lvl5pPr marL="1511686" indent="0">
              <a:buNone/>
              <a:defRPr sz="1653"/>
            </a:lvl5pPr>
            <a:lvl6pPr marL="1889608" indent="0">
              <a:buNone/>
              <a:defRPr sz="1653"/>
            </a:lvl6pPr>
            <a:lvl7pPr marL="2267529" indent="0">
              <a:buNone/>
              <a:defRPr sz="1653"/>
            </a:lvl7pPr>
            <a:lvl8pPr marL="2645451" indent="0">
              <a:buNone/>
              <a:defRPr sz="1653"/>
            </a:lvl8pPr>
            <a:lvl9pPr marL="3023372" indent="0">
              <a:buNone/>
              <a:defRPr sz="165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767" y="1700689"/>
            <a:ext cx="2583603" cy="3150737"/>
          </a:xfrm>
        </p:spPr>
        <p:txBody>
          <a:bodyPr/>
          <a:lstStyle>
            <a:lvl1pPr marL="0" indent="0">
              <a:buNone/>
              <a:defRPr sz="1323"/>
            </a:lvl1pPr>
            <a:lvl2pPr marL="377922" indent="0">
              <a:buNone/>
              <a:defRPr sz="1157"/>
            </a:lvl2pPr>
            <a:lvl3pPr marL="755843" indent="0">
              <a:buNone/>
              <a:defRPr sz="992"/>
            </a:lvl3pPr>
            <a:lvl4pPr marL="1133765" indent="0">
              <a:buNone/>
              <a:defRPr sz="827"/>
            </a:lvl4pPr>
            <a:lvl5pPr marL="1511686" indent="0">
              <a:buNone/>
              <a:defRPr sz="827"/>
            </a:lvl5pPr>
            <a:lvl6pPr marL="1889608" indent="0">
              <a:buNone/>
              <a:defRPr sz="827"/>
            </a:lvl6pPr>
            <a:lvl7pPr marL="2267529" indent="0">
              <a:buNone/>
              <a:defRPr sz="827"/>
            </a:lvl7pPr>
            <a:lvl8pPr marL="2645451" indent="0">
              <a:buNone/>
              <a:defRPr sz="827"/>
            </a:lvl8pPr>
            <a:lvl9pPr marL="3023372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15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0724" y="301821"/>
            <a:ext cx="6909078" cy="10957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0724" y="1509099"/>
            <a:ext cx="6909078" cy="35969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0724" y="5254290"/>
            <a:ext cx="1802368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AA796-6939-B241-AC1F-E200DED5BE6A}" type="datetimeFigureOut">
              <a:rPr lang="en-US" smtClean="0"/>
              <a:t>4/28/23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3487" y="5254290"/>
            <a:ext cx="2703552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57433" y="5254290"/>
            <a:ext cx="1802368" cy="301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630B6-49CB-734A-8BDB-2C2041F08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9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843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61" indent="-188961" algn="l" defTabSz="755843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4" kern="1200">
          <a:solidFill>
            <a:schemeClr val="tx1"/>
          </a:solidFill>
          <a:latin typeface="+mn-lt"/>
          <a:ea typeface="+mn-ea"/>
          <a:cs typeface="+mn-cs"/>
        </a:defRPr>
      </a:lvl1pPr>
      <a:lvl2pPr marL="566882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804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725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647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568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490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411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333" indent="-188961" algn="l" defTabSz="755843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43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65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686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08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29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51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372" algn="l" defTabSz="75584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rt, timeline&#10;&#10;Description automatically generated">
            <a:extLst>
              <a:ext uri="{FF2B5EF4-FFF2-40B4-BE49-F238E27FC236}">
                <a16:creationId xmlns:a16="http://schemas.microsoft.com/office/drawing/2014/main" id="{40C57913-4984-E90F-3FE5-0102CD3A26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6738" y="-594519"/>
            <a:ext cx="9137654" cy="6464808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61C64717-F4F2-C200-89F2-32F79339B611}"/>
              </a:ext>
            </a:extLst>
          </p:cNvPr>
          <p:cNvGrpSpPr/>
          <p:nvPr/>
        </p:nvGrpSpPr>
        <p:grpSpPr>
          <a:xfrm rot="21246515">
            <a:off x="-44035" y="1299154"/>
            <a:ext cx="1307270" cy="1275007"/>
            <a:chOff x="380580" y="2050472"/>
            <a:chExt cx="2812475" cy="2770910"/>
          </a:xfrm>
        </p:grpSpPr>
        <p:sp>
          <p:nvSpPr>
            <p:cNvPr id="9" name="Freeform: Shape 143">
              <a:extLst>
                <a:ext uri="{FF2B5EF4-FFF2-40B4-BE49-F238E27FC236}">
                  <a16:creationId xmlns:a16="http://schemas.microsoft.com/office/drawing/2014/main" id="{2B7FDD8B-0B10-36CA-7101-66D572D75972}"/>
                </a:ext>
              </a:extLst>
            </p:cNvPr>
            <p:cNvSpPr/>
            <p:nvPr/>
          </p:nvSpPr>
          <p:spPr>
            <a:xfrm>
              <a:off x="495340" y="4486153"/>
              <a:ext cx="2582955" cy="335229"/>
            </a:xfrm>
            <a:custGeom>
              <a:avLst/>
              <a:gdLst>
                <a:gd name="connsiteX0" fmla="*/ 0 w 2812473"/>
                <a:gd name="connsiteY0" fmla="*/ 0 h 599217"/>
                <a:gd name="connsiteX1" fmla="*/ 2812473 w 2812473"/>
                <a:gd name="connsiteY1" fmla="*/ 0 h 599217"/>
                <a:gd name="connsiteX2" fmla="*/ 2812473 w 2812473"/>
                <a:gd name="connsiteY2" fmla="*/ 599216 h 599217"/>
                <a:gd name="connsiteX3" fmla="*/ 2785085 w 2812473"/>
                <a:gd name="connsiteY3" fmla="*/ 584277 h 599217"/>
                <a:gd name="connsiteX4" fmla="*/ 1406237 w 2812473"/>
                <a:gd name="connsiteY4" fmla="*/ 301128 h 599217"/>
                <a:gd name="connsiteX5" fmla="*/ 27389 w 2812473"/>
                <a:gd name="connsiteY5" fmla="*/ 584277 h 599217"/>
                <a:gd name="connsiteX6" fmla="*/ 0 w 2812473"/>
                <a:gd name="connsiteY6" fmla="*/ 599217 h 599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12473" h="599217">
                  <a:moveTo>
                    <a:pt x="0" y="0"/>
                  </a:moveTo>
                  <a:lnTo>
                    <a:pt x="2812473" y="0"/>
                  </a:lnTo>
                  <a:lnTo>
                    <a:pt x="2812473" y="599216"/>
                  </a:lnTo>
                  <a:lnTo>
                    <a:pt x="2785085" y="584277"/>
                  </a:lnTo>
                  <a:cubicBezTo>
                    <a:pt x="2432207" y="409333"/>
                    <a:pt x="1944711" y="301128"/>
                    <a:pt x="1406237" y="301128"/>
                  </a:cubicBezTo>
                  <a:cubicBezTo>
                    <a:pt x="867763" y="301128"/>
                    <a:pt x="380267" y="409333"/>
                    <a:pt x="27389" y="584277"/>
                  </a:cubicBezTo>
                  <a:lnTo>
                    <a:pt x="0" y="599217"/>
                  </a:ln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ffectLst>
              <a:outerShdw blurRad="63500" dist="88900" dir="5400000" algn="t" rotWithShape="0">
                <a:prstClr val="black">
                  <a:alpha val="3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FED5B1F-72E9-87DC-59F4-9AF0BA00AF54}"/>
                </a:ext>
              </a:extLst>
            </p:cNvPr>
            <p:cNvSpPr/>
            <p:nvPr/>
          </p:nvSpPr>
          <p:spPr>
            <a:xfrm>
              <a:off x="380582" y="2050473"/>
              <a:ext cx="2812473" cy="2770908"/>
            </a:xfrm>
            <a:prstGeom prst="rect">
              <a:avLst/>
            </a:prstGeom>
            <a:solidFill>
              <a:srgbClr val="E7F1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noProof="1">
                  <a:solidFill>
                    <a:schemeClr val="tx1"/>
                  </a:solidFill>
                </a:rPr>
                <a:t>Add Content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4BCE367-40BF-5108-319E-28600DB4B25C}"/>
                </a:ext>
              </a:extLst>
            </p:cNvPr>
            <p:cNvSpPr/>
            <p:nvPr/>
          </p:nvSpPr>
          <p:spPr>
            <a:xfrm>
              <a:off x="380580" y="2050472"/>
              <a:ext cx="2812473" cy="540327"/>
            </a:xfrm>
            <a:prstGeom prst="rect">
              <a:avLst/>
            </a:prstGeom>
            <a:solidFill>
              <a:schemeClr val="tx1">
                <a:alpha val="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215592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Barton</dc:creator>
  <cp:lastModifiedBy>Matthew Barton</cp:lastModifiedBy>
  <cp:revision>2</cp:revision>
  <dcterms:created xsi:type="dcterms:W3CDTF">2023-04-28T14:18:05Z</dcterms:created>
  <dcterms:modified xsi:type="dcterms:W3CDTF">2023-04-28T15:13:04Z</dcterms:modified>
</cp:coreProperties>
</file>