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8010525" cy="5668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973"/>
    <p:restoredTop sz="96327"/>
  </p:normalViewPr>
  <p:slideViewPr>
    <p:cSldViewPr snapToGrid="0">
      <p:cViewPr>
        <p:scale>
          <a:sx n="96" d="100"/>
          <a:sy n="96" d="100"/>
        </p:scale>
        <p:origin x="1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790" y="927768"/>
            <a:ext cx="6808946" cy="1973639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316" y="2977518"/>
            <a:ext cx="6007894" cy="136868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2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2533" y="301820"/>
            <a:ext cx="1727269" cy="48041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724" y="301820"/>
            <a:ext cx="5081677" cy="48041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2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1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552" y="1413305"/>
            <a:ext cx="6909078" cy="235813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552" y="3793745"/>
            <a:ext cx="6909078" cy="1240085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1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724" y="1509099"/>
            <a:ext cx="3404473" cy="35969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55328" y="1509099"/>
            <a:ext cx="3404473" cy="35969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7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67" y="301821"/>
            <a:ext cx="6909078" cy="1095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768" y="1389683"/>
            <a:ext cx="3388827" cy="68106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768" y="2070746"/>
            <a:ext cx="3388827" cy="3045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5329" y="1389683"/>
            <a:ext cx="3405516" cy="68106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5329" y="2070746"/>
            <a:ext cx="3405516" cy="3045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3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9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4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67" y="377931"/>
            <a:ext cx="2583603" cy="132275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517" y="816227"/>
            <a:ext cx="4055328" cy="4028638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767" y="1700689"/>
            <a:ext cx="2583603" cy="3150737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5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67" y="377931"/>
            <a:ext cx="2583603" cy="132275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05517" y="816227"/>
            <a:ext cx="4055328" cy="4028638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767" y="1700689"/>
            <a:ext cx="2583603" cy="3150737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1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724" y="301821"/>
            <a:ext cx="6909078" cy="109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724" y="1509099"/>
            <a:ext cx="6909078" cy="3596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0724" y="5254290"/>
            <a:ext cx="1802368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A796-6939-B241-AC1F-E200DED5BE6A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3487" y="5254290"/>
            <a:ext cx="2703552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57433" y="5254290"/>
            <a:ext cx="1802368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30B6-49CB-734A-8BDB-2C2041F0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9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843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61" indent="-188961" algn="l" defTabSz="755843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882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804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725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647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568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490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411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333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2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43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65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686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08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29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51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372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t, timeline&#10;&#10;Description automatically generated">
            <a:extLst>
              <a:ext uri="{FF2B5EF4-FFF2-40B4-BE49-F238E27FC236}">
                <a16:creationId xmlns:a16="http://schemas.microsoft.com/office/drawing/2014/main" id="{40C57913-4984-E90F-3FE5-0102CD3A2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6738" y="-594519"/>
            <a:ext cx="9137654" cy="6464808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1C64717-F4F2-C200-89F2-32F79339B611}"/>
              </a:ext>
            </a:extLst>
          </p:cNvPr>
          <p:cNvGrpSpPr/>
          <p:nvPr/>
        </p:nvGrpSpPr>
        <p:grpSpPr>
          <a:xfrm rot="21246515">
            <a:off x="-44035" y="1299154"/>
            <a:ext cx="1307270" cy="1275007"/>
            <a:chOff x="380580" y="2050472"/>
            <a:chExt cx="2812475" cy="2770910"/>
          </a:xfrm>
        </p:grpSpPr>
        <p:sp>
          <p:nvSpPr>
            <p:cNvPr id="9" name="Freeform: Shape 143">
              <a:extLst>
                <a:ext uri="{FF2B5EF4-FFF2-40B4-BE49-F238E27FC236}">
                  <a16:creationId xmlns:a16="http://schemas.microsoft.com/office/drawing/2014/main" id="{2B7FDD8B-0B10-36CA-7101-66D572D75972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FED5B1F-72E9-87DC-59F4-9AF0BA00AF54}"/>
                </a:ext>
              </a:extLst>
            </p:cNvPr>
            <p:cNvSpPr/>
            <p:nvPr/>
          </p:nvSpPr>
          <p:spPr>
            <a:xfrm>
              <a:off x="380582" y="2050473"/>
              <a:ext cx="2812473" cy="2770908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Add Content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BCE367-40BF-5108-319E-28600DB4B25C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559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Barton</dc:creator>
  <cp:lastModifiedBy>Matthew Barton</cp:lastModifiedBy>
  <cp:revision>2</cp:revision>
  <dcterms:created xsi:type="dcterms:W3CDTF">2023-04-28T14:18:05Z</dcterms:created>
  <dcterms:modified xsi:type="dcterms:W3CDTF">2023-04-28T15:13:04Z</dcterms:modified>
</cp:coreProperties>
</file>